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8" r:id="rId3"/>
    <p:sldId id="264" r:id="rId4"/>
    <p:sldId id="265" r:id="rId5"/>
    <p:sldId id="266" r:id="rId6"/>
    <p:sldId id="267" r:id="rId7"/>
    <p:sldId id="270" r:id="rId8"/>
    <p:sldId id="271" r:id="rId9"/>
    <p:sldId id="256" r:id="rId10"/>
    <p:sldId id="273" r:id="rId11"/>
    <p:sldId id="258" r:id="rId12"/>
    <p:sldId id="259" r:id="rId13"/>
    <p:sldId id="260" r:id="rId14"/>
    <p:sldId id="261" r:id="rId15"/>
    <p:sldId id="262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93" d="100"/>
          <a:sy n="93" d="100"/>
        </p:scale>
        <p:origin x="-114" y="-7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96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24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14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9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778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003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75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257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08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879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85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A3E78-842C-419D-891A-F1B462EB88F8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F66C0-397C-4A62-AF41-1D23AFFB3A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53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5400599"/>
          </a:xfrm>
        </p:spPr>
        <p:txBody>
          <a:bodyPr>
            <a:normAutofit/>
          </a:bodyPr>
          <a:lstStyle/>
          <a:p>
            <a:r>
              <a:rPr lang="ru-RU" dirty="0" smtClean="0"/>
              <a:t>Подача заявления </a:t>
            </a:r>
            <a:br>
              <a:rPr lang="ru-RU" dirty="0" smtClean="0"/>
            </a:br>
            <a:r>
              <a:rPr lang="ru-RU" dirty="0" smtClean="0"/>
              <a:t>на прием в школу</a:t>
            </a:r>
            <a:br>
              <a:rPr lang="ru-RU" dirty="0" smtClean="0"/>
            </a:br>
            <a:r>
              <a:rPr lang="ru-RU" dirty="0" smtClean="0"/>
              <a:t>через Портал </a:t>
            </a:r>
            <a:r>
              <a:rPr lang="ru-RU" dirty="0" err="1" smtClean="0"/>
              <a:t>госуслуг</a:t>
            </a:r>
            <a:r>
              <a:rPr lang="ru-RU" dirty="0" smtClean="0"/>
              <a:t> РТ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gosuslugi.ru</a:t>
            </a:r>
            <a:r>
              <a:rPr lang="ru-RU" dirty="0" smtClean="0"/>
              <a:t> – </a:t>
            </a:r>
            <a:r>
              <a:rPr lang="ru-RU" dirty="0" err="1" smtClean="0"/>
              <a:t>госуслуги</a:t>
            </a:r>
            <a:r>
              <a:rPr lang="ru-RU" dirty="0" smtClean="0"/>
              <a:t> РФ</a:t>
            </a:r>
            <a:br>
              <a:rPr lang="ru-RU" dirty="0" smtClean="0"/>
            </a:br>
            <a:r>
              <a:rPr lang="en-US" dirty="0" smtClean="0"/>
              <a:t>uslugi.tatar.ru</a:t>
            </a:r>
            <a:r>
              <a:rPr lang="ru-RU" dirty="0" smtClean="0"/>
              <a:t> – </a:t>
            </a:r>
            <a:r>
              <a:rPr lang="ru-RU" dirty="0" err="1" smtClean="0"/>
              <a:t>госуслуги</a:t>
            </a:r>
            <a:r>
              <a:rPr lang="ru-RU" dirty="0" smtClean="0"/>
              <a:t> РТ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5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1890" y="260648"/>
            <a:ext cx="8023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Набираем телефон и пароль от портала </a:t>
            </a:r>
            <a:r>
              <a:rPr lang="ru-RU" sz="2800" dirty="0" err="1" smtClean="0"/>
              <a:t>госуслуг</a:t>
            </a:r>
            <a:r>
              <a:rPr lang="ru-RU" sz="2800" dirty="0" smtClean="0"/>
              <a:t> РТ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3551155"/>
            <a:ext cx="1173832" cy="3600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50855"/>
            <a:ext cx="7058025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540" y="3291650"/>
            <a:ext cx="5179864" cy="3566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27584" y="2852936"/>
            <a:ext cx="1368152" cy="3600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flipH="1">
            <a:off x="6878323" y="4142904"/>
            <a:ext cx="1305910" cy="150191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Стрелка вправо 11"/>
          <p:cNvSpPr/>
          <p:nvPr/>
        </p:nvSpPr>
        <p:spPr>
          <a:xfrm flipH="1">
            <a:off x="6865912" y="4509120"/>
            <a:ext cx="1305910" cy="150191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3059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1890" y="374322"/>
            <a:ext cx="7289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2. В разделе «Услуги» выбрать «Образование»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" r="3124"/>
          <a:stretch/>
        </p:blipFill>
        <p:spPr bwMode="auto">
          <a:xfrm>
            <a:off x="-1" y="1484784"/>
            <a:ext cx="9144001" cy="535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76256" y="2924944"/>
            <a:ext cx="2160240" cy="9361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1259632" y="2895352"/>
            <a:ext cx="5426330" cy="936104"/>
          </a:xfrm>
          <a:prstGeom prst="rightArrow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19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727" y="476672"/>
            <a:ext cx="8951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3. Выбираем подраздел «Образовательные учреждения»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2"/>
          <a:stretch/>
        </p:blipFill>
        <p:spPr bwMode="auto">
          <a:xfrm>
            <a:off x="652400" y="1239788"/>
            <a:ext cx="7191375" cy="508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трелка вправо 6"/>
          <p:cNvSpPr/>
          <p:nvPr/>
        </p:nvSpPr>
        <p:spPr>
          <a:xfrm flipH="1">
            <a:off x="4222604" y="3047053"/>
            <a:ext cx="2088232" cy="936104"/>
          </a:xfrm>
          <a:prstGeom prst="rightArrow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8124" y="3047053"/>
            <a:ext cx="2376264" cy="10102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78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340768"/>
            <a:ext cx="687705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0591" y="476672"/>
            <a:ext cx="35686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Нажимаем на шаг «2»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91880" y="2300337"/>
            <a:ext cx="2376264" cy="10102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52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99891"/>
            <a:ext cx="4857427" cy="562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0591" y="476672"/>
            <a:ext cx="48452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Ставим галочку «Я согласен…»</a:t>
            </a:r>
            <a:endParaRPr lang="ru-RU" sz="28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329382" y="5445224"/>
            <a:ext cx="1549052" cy="792088"/>
          </a:xfrm>
          <a:prstGeom prst="rightArrow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98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1612760"/>
            <a:ext cx="40324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Заполняем все поля и нажимаем «Продолжить»</a:t>
            </a:r>
            <a:endParaRPr lang="ru-RU" sz="28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4955"/>
            <a:ext cx="3341216" cy="676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трелка вправо 8"/>
          <p:cNvSpPr/>
          <p:nvPr/>
        </p:nvSpPr>
        <p:spPr>
          <a:xfrm rot="19420768" flipH="1">
            <a:off x="3290887" y="5346307"/>
            <a:ext cx="3001321" cy="792088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06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27" y="3197423"/>
            <a:ext cx="4164589" cy="3329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188640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После заполнения всех полей, появится уникальный номер заявления, который надо запомнить (записать)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6132" y="1556792"/>
            <a:ext cx="78242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 9 ноября необходимо проверить статус заявления, указав уникальный номер (Шаг 3). Нужно, чтобы заявление было рассмотрено.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93231" y="3628408"/>
            <a:ext cx="1355856" cy="7895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37047" y="5789711"/>
            <a:ext cx="2940032" cy="64549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38"/>
          <a:stretch/>
        </p:blipFill>
        <p:spPr bwMode="auto">
          <a:xfrm>
            <a:off x="5004048" y="3970634"/>
            <a:ext cx="3746834" cy="1866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38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" r="6745" b="1918"/>
          <a:stretch/>
        </p:blipFill>
        <p:spPr bwMode="auto">
          <a:xfrm>
            <a:off x="395536" y="1556792"/>
            <a:ext cx="8221353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0590" y="116632"/>
            <a:ext cx="77618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Входим на Портал </a:t>
            </a:r>
            <a:r>
              <a:rPr lang="ru-RU" sz="2800" dirty="0" err="1" smtClean="0"/>
              <a:t>госуслуг</a:t>
            </a:r>
            <a:r>
              <a:rPr lang="ru-RU" sz="2800" dirty="0" smtClean="0"/>
              <a:t> России </a:t>
            </a:r>
            <a:r>
              <a:rPr lang="en-US" sz="2800" dirty="0" smtClean="0"/>
              <a:t>gosuslugi.ru</a:t>
            </a:r>
            <a:endParaRPr lang="ru-RU" sz="28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639852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Если вы ранее </a:t>
            </a:r>
            <a:r>
              <a:rPr lang="ru-RU" sz="2400" b="1" dirty="0" smtClean="0">
                <a:solidFill>
                  <a:srgbClr val="FF0000"/>
                </a:solidFill>
              </a:rPr>
              <a:t>регистрировались</a:t>
            </a:r>
            <a:r>
              <a:rPr lang="ru-RU" sz="2400" dirty="0" smtClean="0"/>
              <a:t>, </a:t>
            </a:r>
            <a:r>
              <a:rPr lang="ru-RU" dirty="0"/>
              <a:t>нажать на кнопку </a:t>
            </a:r>
            <a:r>
              <a:rPr lang="ru-RU" sz="2400" b="1" dirty="0" smtClean="0">
                <a:solidFill>
                  <a:srgbClr val="FF0000"/>
                </a:solidFill>
              </a:rPr>
              <a:t>«Вход»</a:t>
            </a:r>
            <a:r>
              <a:rPr lang="ru-RU" sz="2400" dirty="0" smtClean="0"/>
              <a:t>. </a:t>
            </a:r>
          </a:p>
          <a:p>
            <a:r>
              <a:rPr lang="ru-RU" sz="2400" dirty="0" smtClean="0"/>
              <a:t>Если ранее </a:t>
            </a:r>
            <a:r>
              <a:rPr lang="ru-RU" sz="2400" b="1" dirty="0" smtClean="0">
                <a:solidFill>
                  <a:srgbClr val="FF0000"/>
                </a:solidFill>
              </a:rPr>
              <a:t>не регистрировались</a:t>
            </a:r>
            <a:r>
              <a:rPr lang="ru-RU" sz="2400" dirty="0" smtClean="0"/>
              <a:t>, </a:t>
            </a:r>
            <a:r>
              <a:rPr lang="ru-RU" dirty="0"/>
              <a:t>нажать на кнопку </a:t>
            </a:r>
            <a:r>
              <a:rPr lang="ru-RU" sz="2400" dirty="0" smtClean="0"/>
              <a:t>«</a:t>
            </a:r>
            <a:r>
              <a:rPr lang="ru-RU" sz="2400" b="1" dirty="0" smtClean="0">
                <a:solidFill>
                  <a:srgbClr val="FF0000"/>
                </a:solidFill>
              </a:rPr>
              <a:t>Регистрация»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5148064" y="1844824"/>
            <a:ext cx="1728192" cy="576064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92280" y="1844824"/>
            <a:ext cx="1296144" cy="50405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5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0591" y="476672"/>
            <a:ext cx="77618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Для тех, кто ранее не регистрировался :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2768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Заполняем ФИО и телефон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059" y="1133715"/>
            <a:ext cx="3417393" cy="55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трелка вправо 6"/>
          <p:cNvSpPr/>
          <p:nvPr/>
        </p:nvSpPr>
        <p:spPr>
          <a:xfrm>
            <a:off x="4572000" y="3068960"/>
            <a:ext cx="1224136" cy="360040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572000" y="3573016"/>
            <a:ext cx="1224136" cy="360040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572000" y="4114077"/>
            <a:ext cx="1224136" cy="360040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022600" y="5661248"/>
            <a:ext cx="2773536" cy="864096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23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0591" y="476672"/>
            <a:ext cx="77618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Для тех, кто ранее не регистрировался :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27687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Вводим код подтверждения и нажимаем «Продолжить»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039447" y="4883315"/>
            <a:ext cx="1224136" cy="360040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516064" y="5301208"/>
            <a:ext cx="2773536" cy="864096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46316"/>
            <a:ext cx="3454334" cy="581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72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0591" y="476672"/>
            <a:ext cx="77618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Для тех, кто ранее не регистрировался :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2768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Придумываем пароль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851920" y="3789040"/>
            <a:ext cx="1224136" cy="360040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411760" y="4941168"/>
            <a:ext cx="2773536" cy="864096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757" y="1512471"/>
            <a:ext cx="3482355" cy="465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3811352" y="4509120"/>
            <a:ext cx="1224136" cy="360040"/>
          </a:xfrm>
          <a:prstGeom prst="rightArrow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56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0591" y="476672"/>
            <a:ext cx="77618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Для тех, кто ранее не регистрировался :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27687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Система сообщает об успешной регистрации на сайте </a:t>
            </a:r>
            <a:r>
              <a:rPr lang="ru-RU" sz="2800" dirty="0" err="1" smtClean="0"/>
              <a:t>госуслуг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75" t="6300" r="36349" b="44299"/>
          <a:stretch/>
        </p:blipFill>
        <p:spPr bwMode="auto">
          <a:xfrm>
            <a:off x="5287061" y="1988840"/>
            <a:ext cx="3385820" cy="369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06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844824"/>
            <a:ext cx="27212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Заполняем личные данные</a:t>
            </a:r>
            <a:endParaRPr lang="ru-RU" sz="28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7" y="7108"/>
            <a:ext cx="5478486" cy="683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3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0591" y="385402"/>
            <a:ext cx="77618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Ждем подтверждения </a:t>
            </a:r>
            <a:r>
              <a:rPr lang="ru-RU" sz="2800" dirty="0" err="1" smtClean="0"/>
              <a:t>СНИЛСа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>и паспортных данных в ПФР и ФМС.</a:t>
            </a:r>
          </a:p>
          <a:p>
            <a:r>
              <a:rPr lang="ru-RU" sz="2800" dirty="0" smtClean="0"/>
              <a:t>Нажимаем «Войти повторно»</a:t>
            </a:r>
            <a:endParaRPr lang="ru-RU" sz="2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5" y="1770397"/>
            <a:ext cx="7887651" cy="476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4941168"/>
            <a:ext cx="1368152" cy="4320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75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1890" y="260648"/>
            <a:ext cx="723544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Перейти на сайт </a:t>
            </a:r>
            <a:r>
              <a:rPr lang="ru-RU" sz="2800" dirty="0" err="1" smtClean="0"/>
              <a:t>госуслуг</a:t>
            </a:r>
            <a:r>
              <a:rPr lang="ru-RU" sz="2800" dirty="0" smtClean="0"/>
              <a:t> РТ: </a:t>
            </a:r>
            <a:r>
              <a:rPr lang="en-US" sz="2800" dirty="0" smtClean="0"/>
              <a:t>uslugi.tatarstan.ru</a:t>
            </a:r>
            <a:endParaRPr lang="ru-RU" sz="2800" dirty="0" smtClean="0"/>
          </a:p>
          <a:p>
            <a:r>
              <a:rPr lang="ru-RU" sz="2800" dirty="0" smtClean="0"/>
              <a:t>Нажать по ссылке «Вход через ЕСИА»</a:t>
            </a:r>
            <a:endParaRPr lang="ru-RU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18907"/>
            <a:ext cx="9144000" cy="70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24128" y="3551155"/>
            <a:ext cx="1173832" cy="3600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01216" y="3191115"/>
            <a:ext cx="5426330" cy="936104"/>
          </a:xfrm>
          <a:prstGeom prst="rightArrow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7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</TotalTime>
  <Words>190</Words>
  <Application>Microsoft Office PowerPoint</Application>
  <PresentationFormat>Экран (4:3)</PresentationFormat>
  <Paragraphs>25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Подача заявления  на прием в школу через Портал госуслуг РТ  gosuslugi.ru – госуслуги РФ uslugi.tatar.ru – госуслуги 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заявления  на прием в школу через Портал госуслуг РТ  uslugi.tatar.ru</dc:title>
  <dc:creator>ФазылзяноваИИ</dc:creator>
  <cp:lastModifiedBy>Саттарова Р Д</cp:lastModifiedBy>
  <cp:revision>26</cp:revision>
  <dcterms:created xsi:type="dcterms:W3CDTF">2015-10-30T09:48:26Z</dcterms:created>
  <dcterms:modified xsi:type="dcterms:W3CDTF">2017-11-01T15:27:01Z</dcterms:modified>
</cp:coreProperties>
</file>